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65" r:id="rId2"/>
    <p:sldId id="266" r:id="rId3"/>
    <p:sldId id="289" r:id="rId4"/>
    <p:sldId id="290" r:id="rId5"/>
    <p:sldId id="291" r:id="rId6"/>
    <p:sldId id="292" r:id="rId7"/>
    <p:sldId id="293" r:id="rId8"/>
    <p:sldId id="295" r:id="rId9"/>
    <p:sldId id="294" r:id="rId10"/>
    <p:sldId id="296" r:id="rId11"/>
    <p:sldId id="297" r:id="rId12"/>
    <p:sldId id="269" r:id="rId13"/>
  </p:sldIdLst>
  <p:sldSz cx="9144000" cy="6858000" type="screen4x3"/>
  <p:notesSz cx="6858000" cy="9144000"/>
  <p:defaultTextStyle>
    <a:defPPr>
      <a:defRPr lang="pt-B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2384" y="-8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A964-CDD4-B94F-B2B0-F9CF8D317F2A}" type="datetimeFigureOut">
              <a:rPr lang="pt-BR" smtClean="0"/>
              <a:pPr/>
              <a:t>10/4/21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79115-5568-FF41-A37A-47972735C2B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A964-CDD4-B94F-B2B0-F9CF8D317F2A}" type="datetimeFigureOut">
              <a:rPr lang="pt-BR" smtClean="0"/>
              <a:pPr/>
              <a:t>10/4/21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79115-5568-FF41-A37A-47972735C2B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A964-CDD4-B94F-B2B0-F9CF8D317F2A}" type="datetimeFigureOut">
              <a:rPr lang="pt-BR" smtClean="0"/>
              <a:pPr/>
              <a:t>10/4/21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79115-5568-FF41-A37A-47972735C2B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A964-CDD4-B94F-B2B0-F9CF8D317F2A}" type="datetimeFigureOut">
              <a:rPr lang="pt-BR" smtClean="0"/>
              <a:pPr/>
              <a:t>10/4/21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79115-5568-FF41-A37A-47972735C2B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A964-CDD4-B94F-B2B0-F9CF8D317F2A}" type="datetimeFigureOut">
              <a:rPr lang="pt-BR" smtClean="0"/>
              <a:pPr/>
              <a:t>10/4/21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79115-5568-FF41-A37A-47972735C2B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A964-CDD4-B94F-B2B0-F9CF8D317F2A}" type="datetimeFigureOut">
              <a:rPr lang="pt-BR" smtClean="0"/>
              <a:pPr/>
              <a:t>10/4/21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79115-5568-FF41-A37A-47972735C2B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A964-CDD4-B94F-B2B0-F9CF8D317F2A}" type="datetimeFigureOut">
              <a:rPr lang="pt-BR" smtClean="0"/>
              <a:pPr/>
              <a:t>10/4/21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79115-5568-FF41-A37A-47972735C2B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A964-CDD4-B94F-B2B0-F9CF8D317F2A}" type="datetimeFigureOut">
              <a:rPr lang="pt-BR" smtClean="0"/>
              <a:pPr/>
              <a:t>10/4/21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79115-5568-FF41-A37A-47972735C2B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A964-CDD4-B94F-B2B0-F9CF8D317F2A}" type="datetimeFigureOut">
              <a:rPr lang="pt-BR" smtClean="0"/>
              <a:pPr/>
              <a:t>10/4/21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79115-5568-FF41-A37A-47972735C2B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A964-CDD4-B94F-B2B0-F9CF8D317F2A}" type="datetimeFigureOut">
              <a:rPr lang="pt-BR" smtClean="0"/>
              <a:pPr/>
              <a:t>10/4/21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79115-5568-FF41-A37A-47972735C2B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A964-CDD4-B94F-B2B0-F9CF8D317F2A}" type="datetimeFigureOut">
              <a:rPr lang="pt-BR" smtClean="0"/>
              <a:pPr/>
              <a:t>10/4/21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79115-5568-FF41-A37A-47972735C2B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4A964-CDD4-B94F-B2B0-F9CF8D317F2A}" type="datetimeFigureOut">
              <a:rPr lang="pt-BR" smtClean="0"/>
              <a:pPr/>
              <a:t>10/4/21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79115-5568-FF41-A37A-47972735C2B1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danubiaespindola@furg.br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86018"/>
            <a:ext cx="7772400" cy="1470025"/>
          </a:xfrm>
          <a:solidFill>
            <a:srgbClr val="620000"/>
          </a:solidFill>
        </p:spPr>
        <p:txBody>
          <a:bodyPr>
            <a:noAutofit/>
          </a:bodyPr>
          <a:lstStyle/>
          <a:p>
            <a:r>
              <a:rPr lang="pt-BR" sz="3400" dirty="0" smtClean="0">
                <a:solidFill>
                  <a:srgbClr val="FFFFFF"/>
                </a:solidFill>
              </a:rPr>
              <a:t>Apresenta</a:t>
            </a:r>
            <a:r>
              <a:rPr lang="pt-BR" sz="3400" dirty="0" smtClean="0">
                <a:solidFill>
                  <a:srgbClr val="FFFFFF"/>
                </a:solidFill>
              </a:rPr>
              <a:t>ção </a:t>
            </a:r>
            <a:r>
              <a:rPr lang="pt-BR" sz="3400" dirty="0" err="1" smtClean="0">
                <a:solidFill>
                  <a:srgbClr val="FFFFFF"/>
                </a:solidFill>
              </a:rPr>
              <a:t>SemX-Ano</a:t>
            </a:r>
            <a:r>
              <a:rPr lang="pt-BR" sz="3400" dirty="0" smtClean="0">
                <a:solidFill>
                  <a:srgbClr val="FFFFFF"/>
                </a:solidFill>
              </a:rPr>
              <a:t/>
            </a:r>
            <a:br>
              <a:rPr lang="pt-BR" sz="3400" dirty="0" smtClean="0">
                <a:solidFill>
                  <a:srgbClr val="FFFFFF"/>
                </a:solidFill>
              </a:rPr>
            </a:br>
            <a:r>
              <a:rPr lang="pt-BR" sz="3400" dirty="0" smtClean="0">
                <a:solidFill>
                  <a:srgbClr val="FFFFFF"/>
                </a:solidFill>
              </a:rPr>
              <a:t>T</a:t>
            </a:r>
            <a:r>
              <a:rPr lang="pt-BR" sz="3400" dirty="0" smtClean="0">
                <a:solidFill>
                  <a:srgbClr val="FFFFFF"/>
                </a:solidFill>
              </a:rPr>
              <a:t>ítulo do Trabalho</a:t>
            </a:r>
            <a:endParaRPr lang="pt-BR" sz="3400" dirty="0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36995" y="0"/>
            <a:ext cx="184945" cy="6858000"/>
          </a:xfrm>
          <a:prstGeom prst="rect">
            <a:avLst/>
          </a:prstGeom>
          <a:solidFill>
            <a:srgbClr val="62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extBox 6"/>
          <p:cNvSpPr txBox="1"/>
          <p:nvPr/>
        </p:nvSpPr>
        <p:spPr>
          <a:xfrm>
            <a:off x="1212404" y="330805"/>
            <a:ext cx="7479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800000"/>
                </a:solidFill>
              </a:rPr>
              <a:t>UNIVERSIDADE FEDERAL DO RIO GRANDE – FURG</a:t>
            </a:r>
          </a:p>
          <a:p>
            <a:pPr algn="ctr"/>
            <a:r>
              <a:rPr lang="pt-BR" b="1" dirty="0" smtClean="0">
                <a:solidFill>
                  <a:srgbClr val="800000"/>
                </a:solidFill>
              </a:rPr>
              <a:t>PRÓ-REITORIA DE PESQUISA E PÓS-GRADUAÇÃO - PROPESP</a:t>
            </a:r>
          </a:p>
          <a:p>
            <a:pPr algn="ctr"/>
            <a:r>
              <a:rPr lang="pt-BR" b="1" dirty="0" smtClean="0">
                <a:solidFill>
                  <a:srgbClr val="800000"/>
                </a:solidFill>
              </a:rPr>
              <a:t>PRÓ-REITORIA DE INOVAÇÃO E TECNOLOGIA DA INFORMAÇÃO - PROITI</a:t>
            </a:r>
          </a:p>
        </p:txBody>
      </p:sp>
      <p:pic>
        <p:nvPicPr>
          <p:cNvPr id="8" name="Picture 2" descr="fur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2600" y="232530"/>
            <a:ext cx="729146" cy="959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701800" y="4539740"/>
            <a:ext cx="56763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800000"/>
                </a:solidFill>
              </a:rPr>
              <a:t>Programa MAI-DAI – CNPq</a:t>
            </a:r>
          </a:p>
          <a:p>
            <a:pPr algn="ctr"/>
            <a:r>
              <a:rPr lang="pt-BR" sz="2800" b="1" dirty="0" smtClean="0">
                <a:solidFill>
                  <a:srgbClr val="800000"/>
                </a:solidFill>
              </a:rPr>
              <a:t>XX</a:t>
            </a:r>
            <a:r>
              <a:rPr lang="pt-BR" sz="2800" b="1" dirty="0" smtClean="0">
                <a:solidFill>
                  <a:srgbClr val="800000"/>
                </a:solidFill>
              </a:rPr>
              <a:t> </a:t>
            </a:r>
            <a:r>
              <a:rPr lang="pt-BR" sz="2800" b="1" dirty="0" smtClean="0">
                <a:solidFill>
                  <a:srgbClr val="800000"/>
                </a:solidFill>
              </a:rPr>
              <a:t>de</a:t>
            </a:r>
            <a:r>
              <a:rPr lang="pt-BR" sz="2800" b="1" dirty="0" smtClean="0">
                <a:solidFill>
                  <a:srgbClr val="800000"/>
                </a:solidFill>
              </a:rPr>
              <a:t> XXXX </a:t>
            </a:r>
            <a:r>
              <a:rPr lang="pt-BR" sz="2800" b="1" dirty="0" smtClean="0">
                <a:solidFill>
                  <a:srgbClr val="800000"/>
                </a:solidFill>
              </a:rPr>
              <a:t>de </a:t>
            </a:r>
            <a:r>
              <a:rPr lang="pt-BR" sz="2800" b="1" dirty="0" smtClean="0">
                <a:solidFill>
                  <a:srgbClr val="800000"/>
                </a:solidFill>
              </a:rPr>
              <a:t>202X</a:t>
            </a:r>
            <a:endParaRPr lang="pt-BR" sz="2800" b="1" dirty="0" smtClean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</p:txBody>
      </p:sp>
      <p:sp>
        <p:nvSpPr>
          <p:cNvPr id="4" name="Rectangle 3"/>
          <p:cNvSpPr/>
          <p:nvPr/>
        </p:nvSpPr>
        <p:spPr>
          <a:xfrm>
            <a:off x="-36995" y="0"/>
            <a:ext cx="184945" cy="6858000"/>
          </a:xfrm>
          <a:prstGeom prst="rect">
            <a:avLst/>
          </a:prstGeom>
          <a:solidFill>
            <a:srgbClr val="62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147950" y="6398745"/>
            <a:ext cx="4436750" cy="459255"/>
          </a:xfrm>
          <a:prstGeom prst="rect">
            <a:avLst/>
          </a:prstGeom>
          <a:solidFill>
            <a:schemeClr val="accent2">
              <a:lumMod val="75000"/>
              <a:alpha val="62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/>
              <a:t>Federal University of Rio Grande – FURG – </a:t>
            </a:r>
            <a:r>
              <a:rPr lang="en-US" sz="1400" dirty="0" smtClean="0"/>
              <a:t>BRAZIL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4584700" y="6398745"/>
            <a:ext cx="4563750" cy="459255"/>
          </a:xfrm>
          <a:prstGeom prst="rect">
            <a:avLst/>
          </a:prstGeom>
          <a:solidFill>
            <a:schemeClr val="bg1">
              <a:lumMod val="75000"/>
              <a:alpha val="62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400" baseline="0" dirty="0" smtClean="0"/>
              <a:t>                                                                  Slide </a:t>
            </a:r>
            <a:fld id="{D70B9C4B-FDC5-E945-B701-A6933A848692}" type="slidenum">
              <a:rPr lang="pt-BR" sz="1400" baseline="0" smtClean="0"/>
              <a:pPr algn="r"/>
              <a:t>10</a:t>
            </a:fld>
            <a:r>
              <a:rPr lang="pt-BR" sz="1400" baseline="0" dirty="0" smtClean="0"/>
              <a:t> </a:t>
            </a:r>
            <a:endParaRPr lang="en-US" sz="1400" baseline="3000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09600" y="368995"/>
            <a:ext cx="8229600" cy="1143000"/>
          </a:xfrm>
          <a:prstGeom prst="rect">
            <a:avLst/>
          </a:prstGeom>
          <a:solidFill>
            <a:srgbClr val="6200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Grau de Inova</a:t>
            </a:r>
            <a:r>
              <a:rPr kumimoji="0" lang="pt-BR" sz="3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ção</a:t>
            </a:r>
            <a:r>
              <a:rPr kumimoji="0" lang="pt-BR" sz="3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(1 slide)</a:t>
            </a:r>
            <a:endParaRPr kumimoji="0" lang="pt-BR" sz="3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</p:txBody>
      </p:sp>
      <p:sp>
        <p:nvSpPr>
          <p:cNvPr id="4" name="Rectangle 3"/>
          <p:cNvSpPr/>
          <p:nvPr/>
        </p:nvSpPr>
        <p:spPr>
          <a:xfrm>
            <a:off x="-36995" y="0"/>
            <a:ext cx="184945" cy="6858000"/>
          </a:xfrm>
          <a:prstGeom prst="rect">
            <a:avLst/>
          </a:prstGeom>
          <a:solidFill>
            <a:srgbClr val="62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147950" y="6398745"/>
            <a:ext cx="4436750" cy="459255"/>
          </a:xfrm>
          <a:prstGeom prst="rect">
            <a:avLst/>
          </a:prstGeom>
          <a:solidFill>
            <a:schemeClr val="accent2">
              <a:lumMod val="75000"/>
              <a:alpha val="62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/>
              <a:t>Federal University of Rio Grande – FURG – </a:t>
            </a:r>
            <a:r>
              <a:rPr lang="en-US" sz="1400" dirty="0" smtClean="0"/>
              <a:t>BRAZIL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4584700" y="6398745"/>
            <a:ext cx="4563750" cy="459255"/>
          </a:xfrm>
          <a:prstGeom prst="rect">
            <a:avLst/>
          </a:prstGeom>
          <a:solidFill>
            <a:schemeClr val="bg1">
              <a:lumMod val="75000"/>
              <a:alpha val="62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400" baseline="0" dirty="0" smtClean="0"/>
              <a:t>                                                                  Slide </a:t>
            </a:r>
            <a:fld id="{D70B9C4B-FDC5-E945-B701-A6933A848692}" type="slidenum">
              <a:rPr lang="pt-BR" sz="1400" baseline="0" smtClean="0"/>
              <a:pPr algn="r"/>
              <a:t>11</a:t>
            </a:fld>
            <a:r>
              <a:rPr lang="pt-BR" sz="1400" baseline="0" dirty="0" smtClean="0"/>
              <a:t> </a:t>
            </a:r>
            <a:endParaRPr lang="en-US" sz="1400" baseline="3000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09600" y="368995"/>
            <a:ext cx="8229600" cy="1143000"/>
          </a:xfrm>
          <a:prstGeom prst="rect">
            <a:avLst/>
          </a:prstGeom>
          <a:solidFill>
            <a:srgbClr val="6200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Cronograma (1 slide)</a:t>
            </a:r>
            <a:endParaRPr kumimoji="0" lang="pt-BR" sz="3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200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z="3400" dirty="0" smtClean="0">
                <a:solidFill>
                  <a:srgbClr val="FFFFFF"/>
                </a:solidFill>
              </a:rPr>
              <a:t>Contato</a:t>
            </a:r>
            <a:endParaRPr lang="pt-BR" sz="3400" dirty="0">
              <a:solidFill>
                <a:srgbClr val="FFFFFF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pt-BR" dirty="0" smtClean="0"/>
          </a:p>
          <a:p>
            <a:pPr algn="ctr">
              <a:buNone/>
            </a:pPr>
            <a:r>
              <a:rPr lang="pt-BR" dirty="0" smtClean="0"/>
              <a:t>OBRIGADO!!!!</a:t>
            </a:r>
            <a:endParaRPr lang="pt-BR" dirty="0" smtClean="0">
              <a:hlinkClick r:id="rId2"/>
            </a:endParaRPr>
          </a:p>
          <a:p>
            <a:pPr algn="ctr">
              <a:buNone/>
            </a:pPr>
            <a:endParaRPr lang="pt-BR" dirty="0" smtClean="0">
              <a:hlinkClick r:id="rId2"/>
            </a:endParaRPr>
          </a:p>
          <a:p>
            <a:pPr algn="ctr">
              <a:buNone/>
            </a:pPr>
            <a:r>
              <a:rPr lang="pt-BR" dirty="0" smtClean="0"/>
              <a:t>Email estudante</a:t>
            </a:r>
          </a:p>
          <a:p>
            <a:pPr algn="ctr">
              <a:buNone/>
            </a:pPr>
            <a:r>
              <a:rPr lang="pt-BR" dirty="0" smtClean="0"/>
              <a:t> </a:t>
            </a:r>
            <a:r>
              <a:rPr lang="pt-BR" sz="2400" dirty="0" smtClean="0"/>
              <a:t>Nome do Estudante</a:t>
            </a:r>
          </a:p>
          <a:p>
            <a:pPr algn="ctr">
              <a:buNone/>
            </a:pPr>
            <a:r>
              <a:rPr lang="pt-BR" sz="2400" dirty="0" smtClean="0"/>
              <a:t> Curso do Estudante</a:t>
            </a:r>
          </a:p>
          <a:p>
            <a:pPr algn="ctr">
              <a:buNone/>
            </a:pPr>
            <a:r>
              <a:rPr lang="pt-BR" sz="2400" dirty="0" smtClean="0"/>
              <a:t>Orientador Estudante</a:t>
            </a:r>
          </a:p>
          <a:p>
            <a:pPr algn="ctr">
              <a:buNone/>
            </a:pPr>
            <a:r>
              <a:rPr lang="pt-BR" sz="2400" dirty="0" smtClean="0"/>
              <a:t>Supervisor Estudante</a:t>
            </a:r>
          </a:p>
          <a:p>
            <a:pPr algn="ctr">
              <a:buNone/>
            </a:pPr>
            <a:endParaRPr lang="pt-BR" sz="2400" dirty="0" smtClean="0"/>
          </a:p>
          <a:p>
            <a:pPr algn="ctr">
              <a:buNone/>
            </a:pPr>
            <a:endParaRPr lang="pt-BR" sz="2400" dirty="0" smtClean="0"/>
          </a:p>
          <a:p>
            <a:pPr algn="ctr">
              <a:buNone/>
            </a:pPr>
            <a:r>
              <a:rPr lang="pt-BR" sz="2400" dirty="0" smtClean="0"/>
              <a:t>XX</a:t>
            </a:r>
            <a:r>
              <a:rPr lang="pt-BR" sz="2400" dirty="0" smtClean="0"/>
              <a:t>/XX/20XX</a:t>
            </a:r>
          </a:p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O Problema</a:t>
            </a:r>
          </a:p>
          <a:p>
            <a:r>
              <a:rPr lang="pt-BR" dirty="0" smtClean="0"/>
              <a:t>A Proposta</a:t>
            </a:r>
            <a:endParaRPr lang="pt-BR" dirty="0" smtClean="0"/>
          </a:p>
          <a:p>
            <a:r>
              <a:rPr lang="pt-BR" dirty="0" smtClean="0"/>
              <a:t>Objetivos</a:t>
            </a:r>
          </a:p>
          <a:p>
            <a:r>
              <a:rPr lang="pt-BR" dirty="0" smtClean="0"/>
              <a:t>Metodologia</a:t>
            </a:r>
          </a:p>
          <a:p>
            <a:r>
              <a:rPr lang="pt-BR" dirty="0" smtClean="0"/>
              <a:t>Metas</a:t>
            </a:r>
          </a:p>
          <a:p>
            <a:r>
              <a:rPr lang="pt-BR" dirty="0" smtClean="0"/>
              <a:t>Atividades Realizadas at</a:t>
            </a:r>
            <a:r>
              <a:rPr lang="pt-BR" dirty="0" smtClean="0"/>
              <a:t>é o momento</a:t>
            </a:r>
          </a:p>
          <a:p>
            <a:r>
              <a:rPr lang="pt-BR" dirty="0" smtClean="0"/>
              <a:t>Resultados </a:t>
            </a:r>
            <a:r>
              <a:rPr lang="pt-BR" dirty="0" smtClean="0"/>
              <a:t>Esperados</a:t>
            </a:r>
            <a:endParaRPr lang="pt-BR" dirty="0" smtClean="0"/>
          </a:p>
          <a:p>
            <a:r>
              <a:rPr lang="pt-BR" dirty="0" smtClean="0"/>
              <a:t>Grau de Inovação (*Teses e dissertações)</a:t>
            </a:r>
            <a:endParaRPr lang="pt-BR" dirty="0" smtClean="0"/>
          </a:p>
          <a:p>
            <a:r>
              <a:rPr lang="pt-BR" dirty="0" smtClean="0"/>
              <a:t>Cronograma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</p:txBody>
      </p:sp>
      <p:sp>
        <p:nvSpPr>
          <p:cNvPr id="4" name="Rectangle 3"/>
          <p:cNvSpPr/>
          <p:nvPr/>
        </p:nvSpPr>
        <p:spPr>
          <a:xfrm>
            <a:off x="-36995" y="0"/>
            <a:ext cx="184945" cy="6858000"/>
          </a:xfrm>
          <a:prstGeom prst="rect">
            <a:avLst/>
          </a:prstGeom>
          <a:solidFill>
            <a:srgbClr val="62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147950" y="6398745"/>
            <a:ext cx="4436750" cy="459255"/>
          </a:xfrm>
          <a:prstGeom prst="rect">
            <a:avLst/>
          </a:prstGeom>
          <a:solidFill>
            <a:schemeClr val="accent2">
              <a:lumMod val="75000"/>
              <a:alpha val="62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/>
              <a:t>Federal University of Rio Grande – FURG – </a:t>
            </a:r>
            <a:r>
              <a:rPr lang="en-US" sz="1400" dirty="0" smtClean="0"/>
              <a:t>BRAZIL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4584700" y="6398745"/>
            <a:ext cx="4563750" cy="459255"/>
          </a:xfrm>
          <a:prstGeom prst="rect">
            <a:avLst/>
          </a:prstGeom>
          <a:solidFill>
            <a:schemeClr val="bg1">
              <a:lumMod val="75000"/>
              <a:alpha val="62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400" baseline="0" dirty="0" smtClean="0"/>
              <a:t>                                                                  Slide </a:t>
            </a:r>
            <a:fld id="{D70B9C4B-FDC5-E945-B701-A6933A848692}" type="slidenum">
              <a:rPr lang="pt-BR" sz="1400" baseline="0" smtClean="0"/>
              <a:pPr algn="r"/>
              <a:t>2</a:t>
            </a:fld>
            <a:r>
              <a:rPr lang="pt-BR" sz="1400" baseline="0" dirty="0" smtClean="0"/>
              <a:t> </a:t>
            </a:r>
            <a:endParaRPr lang="en-US" sz="1400" baseline="300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68995"/>
            <a:ext cx="8229600" cy="1143000"/>
          </a:xfrm>
          <a:prstGeom prst="rect">
            <a:avLst/>
          </a:prstGeom>
          <a:solidFill>
            <a:srgbClr val="6200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Sum</a:t>
            </a:r>
            <a:r>
              <a:rPr kumimoji="0" lang="pt-BR" sz="3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ário</a:t>
            </a:r>
            <a:endParaRPr kumimoji="0" lang="pt-BR" sz="3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229600" cy="4525963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</p:txBody>
      </p:sp>
      <p:sp>
        <p:nvSpPr>
          <p:cNvPr id="4" name="Rectangle 3"/>
          <p:cNvSpPr/>
          <p:nvPr/>
        </p:nvSpPr>
        <p:spPr>
          <a:xfrm>
            <a:off x="-36995" y="0"/>
            <a:ext cx="184945" cy="6858000"/>
          </a:xfrm>
          <a:prstGeom prst="rect">
            <a:avLst/>
          </a:prstGeom>
          <a:solidFill>
            <a:srgbClr val="62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147950" y="6398745"/>
            <a:ext cx="4436750" cy="459255"/>
          </a:xfrm>
          <a:prstGeom prst="rect">
            <a:avLst/>
          </a:prstGeom>
          <a:solidFill>
            <a:schemeClr val="accent2">
              <a:lumMod val="75000"/>
              <a:alpha val="62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/>
              <a:t>Federal University of Rio Grande – FURG – </a:t>
            </a:r>
            <a:r>
              <a:rPr lang="en-US" sz="1400" dirty="0" smtClean="0"/>
              <a:t>BRAZIL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4584700" y="6398745"/>
            <a:ext cx="4563750" cy="459255"/>
          </a:xfrm>
          <a:prstGeom prst="rect">
            <a:avLst/>
          </a:prstGeom>
          <a:solidFill>
            <a:schemeClr val="bg1">
              <a:lumMod val="75000"/>
              <a:alpha val="62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400" baseline="0" dirty="0" smtClean="0"/>
              <a:t>                                                                  Slide </a:t>
            </a:r>
            <a:fld id="{D70B9C4B-FDC5-E945-B701-A6933A848692}" type="slidenum">
              <a:rPr lang="pt-BR" sz="1400" baseline="0" smtClean="0"/>
              <a:pPr algn="r"/>
              <a:t>3</a:t>
            </a:fld>
            <a:r>
              <a:rPr lang="pt-BR" sz="1400" baseline="0" dirty="0" smtClean="0"/>
              <a:t> </a:t>
            </a:r>
            <a:endParaRPr lang="en-US" sz="1400" baseline="300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421918"/>
            <a:ext cx="8229600" cy="1143000"/>
          </a:xfrm>
          <a:prstGeom prst="rect">
            <a:avLst/>
          </a:prstGeom>
          <a:solidFill>
            <a:srgbClr val="6200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 Problema (1 slide)</a:t>
            </a:r>
            <a:endParaRPr kumimoji="0" lang="pt-BR" sz="3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</p:txBody>
      </p:sp>
      <p:sp>
        <p:nvSpPr>
          <p:cNvPr id="4" name="Rectangle 3"/>
          <p:cNvSpPr/>
          <p:nvPr/>
        </p:nvSpPr>
        <p:spPr>
          <a:xfrm>
            <a:off x="-36995" y="0"/>
            <a:ext cx="184945" cy="6858000"/>
          </a:xfrm>
          <a:prstGeom prst="rect">
            <a:avLst/>
          </a:prstGeom>
          <a:solidFill>
            <a:srgbClr val="62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147950" y="6398745"/>
            <a:ext cx="4436750" cy="459255"/>
          </a:xfrm>
          <a:prstGeom prst="rect">
            <a:avLst/>
          </a:prstGeom>
          <a:solidFill>
            <a:schemeClr val="accent2">
              <a:lumMod val="75000"/>
              <a:alpha val="62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/>
              <a:t>Federal University of Rio Grande – FURG – </a:t>
            </a:r>
            <a:r>
              <a:rPr lang="en-US" sz="1400" dirty="0" smtClean="0"/>
              <a:t>BRAZIL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4584700" y="6398745"/>
            <a:ext cx="4563750" cy="459255"/>
          </a:xfrm>
          <a:prstGeom prst="rect">
            <a:avLst/>
          </a:prstGeom>
          <a:solidFill>
            <a:schemeClr val="bg1">
              <a:lumMod val="75000"/>
              <a:alpha val="62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400" baseline="0" dirty="0" smtClean="0"/>
              <a:t>                                                                  Slide </a:t>
            </a:r>
            <a:fld id="{D70B9C4B-FDC5-E945-B701-A6933A848692}" type="slidenum">
              <a:rPr lang="pt-BR" sz="1400" baseline="0" smtClean="0"/>
              <a:pPr algn="r"/>
              <a:t>4</a:t>
            </a:fld>
            <a:r>
              <a:rPr lang="pt-BR" sz="1400" baseline="0" dirty="0" smtClean="0"/>
              <a:t> </a:t>
            </a:r>
            <a:endParaRPr lang="en-US" sz="1400" baseline="3000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09600" y="368995"/>
            <a:ext cx="8229600" cy="1143000"/>
          </a:xfrm>
          <a:prstGeom prst="rect">
            <a:avLst/>
          </a:prstGeom>
          <a:solidFill>
            <a:srgbClr val="6200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Proposta</a:t>
            </a:r>
            <a:r>
              <a:rPr kumimoji="0" lang="pt-BR" sz="3400" b="0" i="0" u="none" strike="noStrike" kern="120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(1 slide)</a:t>
            </a:r>
            <a:endParaRPr kumimoji="0" lang="pt-BR" sz="3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</p:txBody>
      </p:sp>
      <p:sp>
        <p:nvSpPr>
          <p:cNvPr id="4" name="Rectangle 3"/>
          <p:cNvSpPr/>
          <p:nvPr/>
        </p:nvSpPr>
        <p:spPr>
          <a:xfrm>
            <a:off x="-36995" y="0"/>
            <a:ext cx="184945" cy="6858000"/>
          </a:xfrm>
          <a:prstGeom prst="rect">
            <a:avLst/>
          </a:prstGeom>
          <a:solidFill>
            <a:srgbClr val="62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147950" y="6398745"/>
            <a:ext cx="4436750" cy="459255"/>
          </a:xfrm>
          <a:prstGeom prst="rect">
            <a:avLst/>
          </a:prstGeom>
          <a:solidFill>
            <a:schemeClr val="accent2">
              <a:lumMod val="75000"/>
              <a:alpha val="62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/>
              <a:t>Federal University of Rio Grande – FURG – </a:t>
            </a:r>
            <a:r>
              <a:rPr lang="en-US" sz="1400" dirty="0" smtClean="0"/>
              <a:t>BRAZIL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4584700" y="6398745"/>
            <a:ext cx="4563750" cy="459255"/>
          </a:xfrm>
          <a:prstGeom prst="rect">
            <a:avLst/>
          </a:prstGeom>
          <a:solidFill>
            <a:schemeClr val="bg1">
              <a:lumMod val="75000"/>
              <a:alpha val="62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400" baseline="0" dirty="0" smtClean="0"/>
              <a:t>                                                                  Slide </a:t>
            </a:r>
            <a:fld id="{D70B9C4B-FDC5-E945-B701-A6933A848692}" type="slidenum">
              <a:rPr lang="pt-BR" sz="1400" baseline="0" smtClean="0"/>
              <a:pPr algn="r"/>
              <a:t>5</a:t>
            </a:fld>
            <a:r>
              <a:rPr lang="pt-BR" sz="1400" baseline="0" dirty="0" smtClean="0"/>
              <a:t> </a:t>
            </a:r>
            <a:endParaRPr lang="en-US" sz="1400" baseline="3000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09600" y="368995"/>
            <a:ext cx="8229600" cy="1143000"/>
          </a:xfrm>
          <a:prstGeom prst="rect">
            <a:avLst/>
          </a:prstGeom>
          <a:solidFill>
            <a:srgbClr val="6200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Objetivos (1 slide)</a:t>
            </a:r>
            <a:endParaRPr kumimoji="0" lang="pt-BR" sz="3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</p:txBody>
      </p:sp>
      <p:sp>
        <p:nvSpPr>
          <p:cNvPr id="4" name="Rectangle 3"/>
          <p:cNvSpPr/>
          <p:nvPr/>
        </p:nvSpPr>
        <p:spPr>
          <a:xfrm>
            <a:off x="-36995" y="0"/>
            <a:ext cx="184945" cy="6858000"/>
          </a:xfrm>
          <a:prstGeom prst="rect">
            <a:avLst/>
          </a:prstGeom>
          <a:solidFill>
            <a:srgbClr val="62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147950" y="6398745"/>
            <a:ext cx="4436750" cy="459255"/>
          </a:xfrm>
          <a:prstGeom prst="rect">
            <a:avLst/>
          </a:prstGeom>
          <a:solidFill>
            <a:schemeClr val="accent2">
              <a:lumMod val="75000"/>
              <a:alpha val="62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/>
              <a:t>Federal University of Rio Grande – FURG – </a:t>
            </a:r>
            <a:r>
              <a:rPr lang="en-US" sz="1400" dirty="0" smtClean="0"/>
              <a:t>BRAZIL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4584700" y="6398745"/>
            <a:ext cx="4563750" cy="459255"/>
          </a:xfrm>
          <a:prstGeom prst="rect">
            <a:avLst/>
          </a:prstGeom>
          <a:solidFill>
            <a:schemeClr val="bg1">
              <a:lumMod val="75000"/>
              <a:alpha val="62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400" baseline="0" dirty="0" smtClean="0"/>
              <a:t>                                                                  Slide </a:t>
            </a:r>
            <a:fld id="{D70B9C4B-FDC5-E945-B701-A6933A848692}" type="slidenum">
              <a:rPr lang="pt-BR" sz="1400" baseline="0" smtClean="0"/>
              <a:pPr algn="r"/>
              <a:t>6</a:t>
            </a:fld>
            <a:r>
              <a:rPr lang="pt-BR" sz="1400" baseline="0" dirty="0" smtClean="0"/>
              <a:t> </a:t>
            </a:r>
            <a:endParaRPr lang="en-US" sz="1400" baseline="3000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09600" y="368995"/>
            <a:ext cx="8229600" cy="1143000"/>
          </a:xfrm>
          <a:prstGeom prst="rect">
            <a:avLst/>
          </a:prstGeom>
          <a:solidFill>
            <a:srgbClr val="6200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Metodologia (1 slide)</a:t>
            </a:r>
            <a:endParaRPr kumimoji="0" lang="pt-BR" sz="3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</p:txBody>
      </p:sp>
      <p:sp>
        <p:nvSpPr>
          <p:cNvPr id="4" name="Rectangle 3"/>
          <p:cNvSpPr/>
          <p:nvPr/>
        </p:nvSpPr>
        <p:spPr>
          <a:xfrm>
            <a:off x="-36995" y="0"/>
            <a:ext cx="184945" cy="6858000"/>
          </a:xfrm>
          <a:prstGeom prst="rect">
            <a:avLst/>
          </a:prstGeom>
          <a:solidFill>
            <a:srgbClr val="62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147950" y="6398745"/>
            <a:ext cx="4436750" cy="459255"/>
          </a:xfrm>
          <a:prstGeom prst="rect">
            <a:avLst/>
          </a:prstGeom>
          <a:solidFill>
            <a:schemeClr val="accent2">
              <a:lumMod val="75000"/>
              <a:alpha val="62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/>
              <a:t>Federal University of Rio Grande – FURG – </a:t>
            </a:r>
            <a:r>
              <a:rPr lang="en-US" sz="1400" dirty="0" smtClean="0"/>
              <a:t>BRAZIL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4584700" y="6398745"/>
            <a:ext cx="4563750" cy="459255"/>
          </a:xfrm>
          <a:prstGeom prst="rect">
            <a:avLst/>
          </a:prstGeom>
          <a:solidFill>
            <a:schemeClr val="bg1">
              <a:lumMod val="75000"/>
              <a:alpha val="62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400" baseline="0" dirty="0" smtClean="0"/>
              <a:t>                                                                  Slide </a:t>
            </a:r>
            <a:fld id="{D70B9C4B-FDC5-E945-B701-A6933A848692}" type="slidenum">
              <a:rPr lang="pt-BR" sz="1400" baseline="0" smtClean="0"/>
              <a:pPr algn="r"/>
              <a:t>7</a:t>
            </a:fld>
            <a:r>
              <a:rPr lang="pt-BR" sz="1400" baseline="0" dirty="0" smtClean="0"/>
              <a:t> </a:t>
            </a:r>
            <a:endParaRPr lang="en-US" sz="1400" baseline="3000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09600" y="368995"/>
            <a:ext cx="8229600" cy="1143000"/>
          </a:xfrm>
          <a:prstGeom prst="rect">
            <a:avLst/>
          </a:prstGeom>
          <a:solidFill>
            <a:srgbClr val="6200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Metas (1 slide)</a:t>
            </a:r>
            <a:endParaRPr kumimoji="0" lang="pt-BR" sz="3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</p:txBody>
      </p:sp>
      <p:sp>
        <p:nvSpPr>
          <p:cNvPr id="4" name="Rectangle 3"/>
          <p:cNvSpPr/>
          <p:nvPr/>
        </p:nvSpPr>
        <p:spPr>
          <a:xfrm>
            <a:off x="-36995" y="0"/>
            <a:ext cx="184945" cy="6858000"/>
          </a:xfrm>
          <a:prstGeom prst="rect">
            <a:avLst/>
          </a:prstGeom>
          <a:solidFill>
            <a:srgbClr val="62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147950" y="6398745"/>
            <a:ext cx="4436750" cy="459255"/>
          </a:xfrm>
          <a:prstGeom prst="rect">
            <a:avLst/>
          </a:prstGeom>
          <a:solidFill>
            <a:schemeClr val="accent2">
              <a:lumMod val="75000"/>
              <a:alpha val="62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/>
              <a:t>Federal University of Rio Grande – FURG – </a:t>
            </a:r>
            <a:r>
              <a:rPr lang="en-US" sz="1400" dirty="0" smtClean="0"/>
              <a:t>BRAZIL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4584700" y="6398745"/>
            <a:ext cx="4563750" cy="459255"/>
          </a:xfrm>
          <a:prstGeom prst="rect">
            <a:avLst/>
          </a:prstGeom>
          <a:solidFill>
            <a:schemeClr val="bg1">
              <a:lumMod val="75000"/>
              <a:alpha val="62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400" baseline="0" dirty="0" smtClean="0"/>
              <a:t>                                                                  Slide </a:t>
            </a:r>
            <a:fld id="{D70B9C4B-FDC5-E945-B701-A6933A848692}" type="slidenum">
              <a:rPr lang="pt-BR" sz="1400" baseline="0" smtClean="0"/>
              <a:pPr algn="r"/>
              <a:t>8</a:t>
            </a:fld>
            <a:r>
              <a:rPr lang="pt-BR" sz="1400" baseline="0" dirty="0" smtClean="0"/>
              <a:t> </a:t>
            </a:r>
            <a:endParaRPr lang="en-US" sz="1400" baseline="3000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09600" y="368995"/>
            <a:ext cx="8229600" cy="1143000"/>
          </a:xfrm>
          <a:prstGeom prst="rect">
            <a:avLst/>
          </a:prstGeom>
          <a:solidFill>
            <a:srgbClr val="6200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Atividades realizadas at</a:t>
            </a:r>
            <a:r>
              <a:rPr kumimoji="0" lang="pt-BR" sz="3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é o momento </a:t>
            </a:r>
            <a:r>
              <a:rPr kumimoji="0" lang="pt-BR" sz="3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 slide)</a:t>
            </a:r>
            <a:endParaRPr kumimoji="0" lang="pt-BR" sz="3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</p:txBody>
      </p:sp>
      <p:sp>
        <p:nvSpPr>
          <p:cNvPr id="4" name="Rectangle 3"/>
          <p:cNvSpPr/>
          <p:nvPr/>
        </p:nvSpPr>
        <p:spPr>
          <a:xfrm>
            <a:off x="-36995" y="0"/>
            <a:ext cx="184945" cy="6858000"/>
          </a:xfrm>
          <a:prstGeom prst="rect">
            <a:avLst/>
          </a:prstGeom>
          <a:solidFill>
            <a:srgbClr val="62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147950" y="6398745"/>
            <a:ext cx="4436750" cy="459255"/>
          </a:xfrm>
          <a:prstGeom prst="rect">
            <a:avLst/>
          </a:prstGeom>
          <a:solidFill>
            <a:schemeClr val="accent2">
              <a:lumMod val="75000"/>
              <a:alpha val="62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/>
              <a:t>Federal University of Rio Grande – FURG – </a:t>
            </a:r>
            <a:r>
              <a:rPr lang="en-US" sz="1400" dirty="0" smtClean="0"/>
              <a:t>BRAZIL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4584700" y="6398745"/>
            <a:ext cx="4563750" cy="459255"/>
          </a:xfrm>
          <a:prstGeom prst="rect">
            <a:avLst/>
          </a:prstGeom>
          <a:solidFill>
            <a:schemeClr val="bg1">
              <a:lumMod val="75000"/>
              <a:alpha val="62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400" baseline="0" dirty="0" smtClean="0"/>
              <a:t>                                                                  Slide </a:t>
            </a:r>
            <a:fld id="{D70B9C4B-FDC5-E945-B701-A6933A848692}" type="slidenum">
              <a:rPr lang="pt-BR" sz="1400" baseline="0" smtClean="0"/>
              <a:pPr algn="r"/>
              <a:t>9</a:t>
            </a:fld>
            <a:r>
              <a:rPr lang="pt-BR" sz="1400" baseline="0" dirty="0" smtClean="0"/>
              <a:t> </a:t>
            </a:r>
            <a:endParaRPr lang="en-US" sz="1400" baseline="3000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09600" y="368995"/>
            <a:ext cx="8229600" cy="1143000"/>
          </a:xfrm>
          <a:prstGeom prst="rect">
            <a:avLst/>
          </a:prstGeom>
          <a:solidFill>
            <a:srgbClr val="6200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Resultados Esperados (1 slide)</a:t>
            </a:r>
            <a:endParaRPr kumimoji="0" lang="pt-BR" sz="3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5476</TotalTime>
  <Words>272</Words>
  <Application>Microsoft Macintosh PowerPoint</Application>
  <PresentationFormat>On-screen Show (4:3)</PresentationFormat>
  <Paragraphs>63</Paragraphs>
  <Slides>12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Apresentação SemX-Ano Título do Trabalho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Contato</vt:lpstr>
    </vt:vector>
  </TitlesOfParts>
  <Company>sead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 modelo de FORMATO DE PESQUISA</dc:title>
  <dc:creator>Danúbia</dc:creator>
  <cp:lastModifiedBy>Danúbia Espíndola</cp:lastModifiedBy>
  <cp:revision>65</cp:revision>
  <dcterms:created xsi:type="dcterms:W3CDTF">2021-10-04T14:03:54Z</dcterms:created>
  <dcterms:modified xsi:type="dcterms:W3CDTF">2021-10-04T14:22:29Z</dcterms:modified>
</cp:coreProperties>
</file>