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5" r:id="rId2"/>
    <p:sldId id="266" r:id="rId3"/>
    <p:sldId id="289" r:id="rId4"/>
    <p:sldId id="290" r:id="rId5"/>
    <p:sldId id="291" r:id="rId6"/>
    <p:sldId id="292" r:id="rId7"/>
    <p:sldId id="293" r:id="rId8"/>
    <p:sldId id="295" r:id="rId9"/>
    <p:sldId id="294" r:id="rId10"/>
    <p:sldId id="296" r:id="rId11"/>
    <p:sldId id="297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38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A964-CDD4-B94F-B2B0-F9CF8D317F2A}" type="datetimeFigureOut">
              <a:rPr lang="pt-BR" smtClean="0"/>
              <a:pPr/>
              <a:t>10/4/21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79115-5568-FF41-A37A-47972735C2B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nubiaespindola@furg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86018"/>
            <a:ext cx="7772400" cy="1470025"/>
          </a:xfrm>
          <a:solidFill>
            <a:srgbClr val="620000"/>
          </a:solidFill>
        </p:spPr>
        <p:txBody>
          <a:bodyPr>
            <a:noAutofit/>
          </a:bodyPr>
          <a:lstStyle/>
          <a:p>
            <a:r>
              <a:rPr lang="pt-BR" sz="3400" dirty="0" smtClean="0">
                <a:solidFill>
                  <a:srgbClr val="FFFFFF"/>
                </a:solidFill>
              </a:rPr>
              <a:t>Apresenta</a:t>
            </a:r>
            <a:r>
              <a:rPr lang="pt-BR" sz="3400" dirty="0" smtClean="0">
                <a:solidFill>
                  <a:srgbClr val="FFFFFF"/>
                </a:solidFill>
              </a:rPr>
              <a:t>ção </a:t>
            </a:r>
            <a:r>
              <a:rPr lang="pt-BR" sz="3400" dirty="0" err="1" smtClean="0">
                <a:solidFill>
                  <a:srgbClr val="FFFFFF"/>
                </a:solidFill>
              </a:rPr>
              <a:t>SemX-Ano</a:t>
            </a:r>
            <a:r>
              <a:rPr lang="pt-BR" sz="3400" dirty="0" smtClean="0">
                <a:solidFill>
                  <a:srgbClr val="FFFFFF"/>
                </a:solidFill>
              </a:rPr>
              <a:t/>
            </a:r>
            <a:br>
              <a:rPr lang="pt-BR" sz="3400" dirty="0" smtClean="0">
                <a:solidFill>
                  <a:srgbClr val="FFFFFF"/>
                </a:solidFill>
              </a:rPr>
            </a:br>
            <a:r>
              <a:rPr lang="pt-BR" sz="3400" dirty="0" smtClean="0">
                <a:solidFill>
                  <a:srgbClr val="FFFFFF"/>
                </a:solidFill>
              </a:rPr>
              <a:t>T</a:t>
            </a:r>
            <a:r>
              <a:rPr lang="pt-BR" sz="3400" dirty="0" smtClean="0">
                <a:solidFill>
                  <a:srgbClr val="FFFFFF"/>
                </a:solidFill>
              </a:rPr>
              <a:t>ítulo do Trabalho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1212404" y="330805"/>
            <a:ext cx="747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800000"/>
                </a:solidFill>
              </a:rPr>
              <a:t>UNIVERSIDADE FEDERAL DO RIO GRANDE – FURG</a:t>
            </a:r>
          </a:p>
          <a:p>
            <a:pPr algn="ctr"/>
            <a:r>
              <a:rPr lang="pt-BR" b="1" dirty="0" smtClean="0">
                <a:solidFill>
                  <a:srgbClr val="800000"/>
                </a:solidFill>
              </a:rPr>
              <a:t>PRÓ-REITORIA DE PESQUISA E PÓS-GRADUAÇÃO - PROPESP</a:t>
            </a:r>
          </a:p>
          <a:p>
            <a:pPr algn="ctr"/>
            <a:r>
              <a:rPr lang="pt-BR" b="1" dirty="0" smtClean="0">
                <a:solidFill>
                  <a:srgbClr val="800000"/>
                </a:solidFill>
              </a:rPr>
              <a:t>PRÓ-REITORIA DE INOVAÇÃO E TECNOLOGIA DA INFORMAÇÃO - PROITI</a:t>
            </a:r>
          </a:p>
        </p:txBody>
      </p:sp>
      <p:pic>
        <p:nvPicPr>
          <p:cNvPr id="8" name="Picture 2" descr="fu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" y="232530"/>
            <a:ext cx="729146" cy="9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01800" y="4539740"/>
            <a:ext cx="5676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800000"/>
                </a:solidFill>
              </a:rPr>
              <a:t>Programa MAI-DAI – CNPq</a:t>
            </a:r>
          </a:p>
          <a:p>
            <a:pPr algn="ctr"/>
            <a:r>
              <a:rPr lang="pt-BR" sz="2800" b="1" dirty="0" smtClean="0">
                <a:solidFill>
                  <a:srgbClr val="800000"/>
                </a:solidFill>
              </a:rPr>
              <a:t>XX</a:t>
            </a:r>
            <a:r>
              <a:rPr lang="pt-BR" sz="2800" b="1" dirty="0" smtClean="0">
                <a:solidFill>
                  <a:srgbClr val="800000"/>
                </a:solidFill>
              </a:rPr>
              <a:t> </a:t>
            </a:r>
            <a:r>
              <a:rPr lang="pt-BR" sz="2800" b="1" dirty="0" smtClean="0">
                <a:solidFill>
                  <a:srgbClr val="800000"/>
                </a:solidFill>
              </a:rPr>
              <a:t>de</a:t>
            </a:r>
            <a:r>
              <a:rPr lang="pt-BR" sz="2800" b="1" dirty="0" smtClean="0">
                <a:solidFill>
                  <a:srgbClr val="800000"/>
                </a:solidFill>
              </a:rPr>
              <a:t> XXXX </a:t>
            </a:r>
            <a:r>
              <a:rPr lang="pt-BR" sz="2800" b="1" dirty="0" smtClean="0">
                <a:solidFill>
                  <a:srgbClr val="800000"/>
                </a:solidFill>
              </a:rPr>
              <a:t>de </a:t>
            </a:r>
            <a:r>
              <a:rPr lang="pt-BR" sz="2800" b="1" dirty="0" smtClean="0">
                <a:solidFill>
                  <a:srgbClr val="800000"/>
                </a:solidFill>
              </a:rPr>
              <a:t>202X</a:t>
            </a:r>
            <a:endParaRPr lang="pt-BR" sz="2800" b="1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10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Grau de Inova</a:t>
            </a: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ção</a:t>
            </a: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11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Cronograma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400" dirty="0" smtClean="0">
                <a:solidFill>
                  <a:srgbClr val="FFFFFF"/>
                </a:solidFill>
              </a:rPr>
              <a:t>Contato</a:t>
            </a:r>
            <a:endParaRPr lang="pt-BR" sz="3400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OBRIGADO!!!!</a:t>
            </a:r>
            <a:endParaRPr lang="pt-BR" dirty="0" smtClean="0">
              <a:hlinkClick r:id="rId2"/>
            </a:endParaRPr>
          </a:p>
          <a:p>
            <a:pPr algn="ctr">
              <a:buNone/>
            </a:pPr>
            <a:endParaRPr lang="pt-BR" dirty="0" smtClean="0">
              <a:hlinkClick r:id="rId2"/>
            </a:endParaRPr>
          </a:p>
          <a:p>
            <a:pPr algn="ctr">
              <a:buNone/>
            </a:pPr>
            <a:r>
              <a:rPr lang="pt-BR" dirty="0" smtClean="0"/>
              <a:t>Email estudante</a:t>
            </a:r>
          </a:p>
          <a:p>
            <a:pPr algn="ctr">
              <a:buNone/>
            </a:pPr>
            <a:r>
              <a:rPr lang="pt-BR" dirty="0" smtClean="0"/>
              <a:t> </a:t>
            </a:r>
            <a:r>
              <a:rPr lang="pt-BR" sz="2400" dirty="0" smtClean="0"/>
              <a:t>Nome do Estudante</a:t>
            </a:r>
          </a:p>
          <a:p>
            <a:pPr algn="ctr">
              <a:buNone/>
            </a:pPr>
            <a:r>
              <a:rPr lang="pt-BR" sz="2400" dirty="0" smtClean="0"/>
              <a:t> Curso do Estudante</a:t>
            </a:r>
          </a:p>
          <a:p>
            <a:pPr algn="ctr">
              <a:buNone/>
            </a:pPr>
            <a:r>
              <a:rPr lang="pt-BR" sz="2400" dirty="0" smtClean="0"/>
              <a:t>Orientador Estudante</a:t>
            </a:r>
          </a:p>
          <a:p>
            <a:pPr algn="ctr">
              <a:buNone/>
            </a:pPr>
            <a:r>
              <a:rPr lang="pt-BR" sz="2400" dirty="0" smtClean="0"/>
              <a:t>Supervisor Estudante</a:t>
            </a:r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endParaRPr lang="pt-BR" sz="2400" dirty="0" smtClean="0"/>
          </a:p>
          <a:p>
            <a:pPr algn="ctr">
              <a:buNone/>
            </a:pPr>
            <a:r>
              <a:rPr lang="pt-BR" sz="2400" dirty="0" smtClean="0"/>
              <a:t>XX</a:t>
            </a:r>
            <a:r>
              <a:rPr lang="pt-BR" sz="2400" dirty="0" smtClean="0"/>
              <a:t>/XX/20XX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Problema</a:t>
            </a:r>
          </a:p>
          <a:p>
            <a:r>
              <a:rPr lang="pt-BR" dirty="0" smtClean="0"/>
              <a:t>A Proposta</a:t>
            </a:r>
            <a:endParaRPr lang="pt-BR" dirty="0" smtClean="0"/>
          </a:p>
          <a:p>
            <a:r>
              <a:rPr lang="pt-BR" dirty="0" smtClean="0"/>
              <a:t>Objetivos</a:t>
            </a:r>
          </a:p>
          <a:p>
            <a:r>
              <a:rPr lang="pt-BR" dirty="0" smtClean="0"/>
              <a:t>Metodologia</a:t>
            </a:r>
          </a:p>
          <a:p>
            <a:r>
              <a:rPr lang="pt-BR" dirty="0" smtClean="0"/>
              <a:t>Metas</a:t>
            </a:r>
          </a:p>
          <a:p>
            <a:r>
              <a:rPr lang="pt-BR" dirty="0" smtClean="0"/>
              <a:t>Atividades Realizadas at</a:t>
            </a:r>
            <a:r>
              <a:rPr lang="pt-BR" dirty="0" smtClean="0"/>
              <a:t>é o momento</a:t>
            </a:r>
          </a:p>
          <a:p>
            <a:r>
              <a:rPr lang="pt-BR" dirty="0" smtClean="0"/>
              <a:t>Resultados </a:t>
            </a:r>
            <a:r>
              <a:rPr lang="pt-BR" dirty="0" smtClean="0"/>
              <a:t>Esperados</a:t>
            </a:r>
            <a:endParaRPr lang="pt-BR" dirty="0" smtClean="0"/>
          </a:p>
          <a:p>
            <a:r>
              <a:rPr lang="pt-BR" dirty="0" smtClean="0"/>
              <a:t>Grau de Inovação (*Teses e dissertações)</a:t>
            </a:r>
            <a:endParaRPr lang="pt-BR" dirty="0" smtClean="0"/>
          </a:p>
          <a:p>
            <a:r>
              <a:rPr lang="pt-BR" dirty="0" smtClean="0"/>
              <a:t>Cronograma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2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</a:t>
            </a: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ário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3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1918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Problema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4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Proposta</a:t>
            </a:r>
            <a:r>
              <a:rPr kumimoji="0" lang="pt-BR" sz="3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5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6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Metodologia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7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Metas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8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Atividades realizadas at</a:t>
            </a: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 o momento </a:t>
            </a: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ctangle 3"/>
          <p:cNvSpPr/>
          <p:nvPr/>
        </p:nvSpPr>
        <p:spPr>
          <a:xfrm>
            <a:off x="-36995" y="0"/>
            <a:ext cx="184945" cy="6858000"/>
          </a:xfrm>
          <a:prstGeom prst="rect">
            <a:avLst/>
          </a:prstGeom>
          <a:solidFill>
            <a:srgbClr val="6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147950" y="6398745"/>
            <a:ext cx="4436750" cy="459255"/>
          </a:xfrm>
          <a:prstGeom prst="rect">
            <a:avLst/>
          </a:prstGeom>
          <a:solidFill>
            <a:schemeClr val="accent2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Federal University of Rio Grande – FURG – </a:t>
            </a: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584700" y="6398745"/>
            <a:ext cx="4563750" cy="459255"/>
          </a:xfrm>
          <a:prstGeom prst="rect">
            <a:avLst/>
          </a:prstGeom>
          <a:solidFill>
            <a:schemeClr val="bg1">
              <a:lumMod val="75000"/>
              <a:alpha val="6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400" baseline="0" dirty="0" smtClean="0"/>
              <a:t>                                                                  Slide </a:t>
            </a:r>
            <a:fld id="{D70B9C4B-FDC5-E945-B701-A6933A848692}" type="slidenum">
              <a:rPr lang="pt-BR" sz="1400" baseline="0" smtClean="0"/>
              <a:pPr algn="r"/>
              <a:t>9</a:t>
            </a:fld>
            <a:r>
              <a:rPr lang="pt-BR" sz="1400" baseline="0" dirty="0" smtClean="0"/>
              <a:t> </a:t>
            </a:r>
            <a:endParaRPr lang="en-US" sz="1400" baseline="30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68995"/>
            <a:ext cx="8229600" cy="1143000"/>
          </a:xfrm>
          <a:prstGeom prst="rect">
            <a:avLst/>
          </a:prstGeom>
          <a:solidFill>
            <a:srgbClr val="62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 Esperados (1 slide)</a:t>
            </a:r>
            <a:endParaRPr kumimoji="0" lang="pt-BR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5476</TotalTime>
  <Words>272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Apresentação SemX-Ano Título do Trabalho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Contato</vt:lpstr>
    </vt:vector>
  </TitlesOfParts>
  <Company>sead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modelo de FORMATO DE PESQUISA</dc:title>
  <dc:creator>Danúbia</dc:creator>
  <cp:lastModifiedBy>Danúbia Espíndola</cp:lastModifiedBy>
  <cp:revision>65</cp:revision>
  <dcterms:created xsi:type="dcterms:W3CDTF">2021-10-04T14:03:54Z</dcterms:created>
  <dcterms:modified xsi:type="dcterms:W3CDTF">2021-10-04T14:22:29Z</dcterms:modified>
</cp:coreProperties>
</file>